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</p:sldIdLst>
  <p:sldSz cx="12801600" cy="9601200" type="A3"/>
  <p:notesSz cx="9856788" cy="14076363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85" autoAdjust="0"/>
    <p:restoredTop sz="97158" autoAdjust="0"/>
  </p:normalViewPr>
  <p:slideViewPr>
    <p:cSldViewPr showGuides="1">
      <p:cViewPr varScale="1">
        <p:scale>
          <a:sx n="48" d="100"/>
          <a:sy n="48" d="100"/>
        </p:scale>
        <p:origin x="1818" y="4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31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4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23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7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5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9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7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4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3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6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52DC0-F6E6-4718-90B3-BEB13B03D0B9}" type="datetimeFigureOut">
              <a:rPr lang="ru-RU" smtClean="0"/>
              <a:t>06.07.2018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FF9B6-7D3A-4C3B-B649-526FF11ED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69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6-конечная звезда 4"/>
          <p:cNvSpPr/>
          <p:nvPr/>
        </p:nvSpPr>
        <p:spPr>
          <a:xfrm>
            <a:off x="784175" y="9147509"/>
            <a:ext cx="494377" cy="405619"/>
          </a:xfrm>
          <a:prstGeom prst="star16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5453" y="8444031"/>
            <a:ext cx="4633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Основное направление движения учащихся</a:t>
            </a:r>
            <a:endParaRPr lang="ru-RU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26629" y="9147509"/>
            <a:ext cx="253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Опасные участки дорог</a:t>
            </a:r>
            <a:endParaRPr lang="ru-RU" sz="1800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4096" y="870633"/>
            <a:ext cx="12634548" cy="7386351"/>
            <a:chOff x="64096" y="222561"/>
            <a:chExt cx="12634548" cy="738635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92" t="29134" r="12265" b="9576"/>
            <a:stretch/>
          </p:blipFill>
          <p:spPr bwMode="auto">
            <a:xfrm>
              <a:off x="64096" y="222561"/>
              <a:ext cx="12634548" cy="7386351"/>
            </a:xfrm>
            <a:prstGeom prst="rect">
              <a:avLst/>
            </a:prstGeom>
            <a:ln w="5715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4" name="Прямая соединительная линия 3"/>
            <p:cNvCxnSpPr/>
            <p:nvPr/>
          </p:nvCxnSpPr>
          <p:spPr>
            <a:xfrm flipH="1">
              <a:off x="1936304" y="2208312"/>
              <a:ext cx="4445066" cy="3816424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6381370" y="2136304"/>
              <a:ext cx="1171558" cy="828092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 flipV="1">
              <a:off x="8201000" y="2964396"/>
              <a:ext cx="2232248" cy="1404156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7768952" y="2964396"/>
              <a:ext cx="432048" cy="252028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10433248" y="2208312"/>
              <a:ext cx="1512168" cy="2160240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10145216" y="1272208"/>
              <a:ext cx="1720280" cy="936104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H="1" flipV="1">
              <a:off x="649665" y="264096"/>
              <a:ext cx="3590895" cy="3528392"/>
            </a:xfrm>
            <a:prstGeom prst="line">
              <a:avLst/>
            </a:prstGeom>
            <a:ln w="38100">
              <a:solidFill>
                <a:srgbClr val="0000FF"/>
              </a:solidFill>
              <a:prstDash val="lg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16-конечная звезда 34"/>
            <p:cNvSpPr/>
            <p:nvPr/>
          </p:nvSpPr>
          <p:spPr>
            <a:xfrm>
              <a:off x="1023176" y="5394717"/>
              <a:ext cx="628888" cy="636399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6" name="16-конечная звезда 35"/>
            <p:cNvSpPr/>
            <p:nvPr/>
          </p:nvSpPr>
          <p:spPr>
            <a:xfrm>
              <a:off x="3833321" y="3792488"/>
              <a:ext cx="628888" cy="636399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7" name="16-конечная звезда 36"/>
            <p:cNvSpPr/>
            <p:nvPr/>
          </p:nvSpPr>
          <p:spPr>
            <a:xfrm>
              <a:off x="7328046" y="2898224"/>
              <a:ext cx="628888" cy="636399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8" name="16-конечная звезда 37"/>
            <p:cNvSpPr/>
            <p:nvPr/>
          </p:nvSpPr>
          <p:spPr>
            <a:xfrm>
              <a:off x="6066926" y="1890112"/>
              <a:ext cx="628888" cy="636399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9" name="16-конечная звезда 38"/>
            <p:cNvSpPr/>
            <p:nvPr/>
          </p:nvSpPr>
          <p:spPr>
            <a:xfrm>
              <a:off x="11551052" y="1890111"/>
              <a:ext cx="628888" cy="636399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0600" y="3839920"/>
              <a:ext cx="368048" cy="368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61392" y="1495781"/>
              <a:ext cx="368048" cy="368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437" y="6456784"/>
              <a:ext cx="359867" cy="5110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317" y="6456783"/>
              <a:ext cx="359867" cy="5110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8442" y="888215"/>
              <a:ext cx="224716" cy="607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296014" y="1509512"/>
              <a:ext cx="209572" cy="3958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704" y="2028292"/>
              <a:ext cx="368048" cy="368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8466" y="1938062"/>
              <a:ext cx="368048" cy="368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135" y="4589222"/>
              <a:ext cx="224716" cy="607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56370" y="5196788"/>
              <a:ext cx="209572" cy="3958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7244" y="3102694"/>
              <a:ext cx="412750" cy="37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8302" y="2028292"/>
              <a:ext cx="412750" cy="37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30192">
              <a:off x="9515072" y="4271112"/>
              <a:ext cx="623847" cy="114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6549" y="2365405"/>
              <a:ext cx="412750" cy="37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4353" y="2399767"/>
              <a:ext cx="412750" cy="37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513" y="2588945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7" name="Picture 1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091" y="5592646"/>
              <a:ext cx="365125" cy="36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168" y="5902297"/>
              <a:ext cx="368048" cy="368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0" name="TextBox 59"/>
            <p:cNvSpPr txBox="1"/>
            <p:nvPr/>
          </p:nvSpPr>
          <p:spPr>
            <a:xfrm>
              <a:off x="8385757" y="1389118"/>
              <a:ext cx="801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1800" b="1" dirty="0" smtClean="0"/>
                <a:t>ККШИ</a:t>
              </a:r>
              <a:endParaRPr lang="ru-RU" sz="1800" b="1" dirty="0"/>
            </a:p>
          </p:txBody>
        </p:sp>
      </p:grpSp>
      <p:cxnSp>
        <p:nvCxnSpPr>
          <p:cNvPr id="50" name="Прямая соединительная линия 49"/>
          <p:cNvCxnSpPr/>
          <p:nvPr/>
        </p:nvCxnSpPr>
        <p:spPr>
          <a:xfrm>
            <a:off x="425658" y="8700705"/>
            <a:ext cx="1332234" cy="0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08113" y="-23936"/>
            <a:ext cx="1249053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1. Маршруты </a:t>
            </a:r>
            <a:r>
              <a:rPr lang="ru-RU" b="1" dirty="0"/>
              <a:t>движения организованных групп детей </a:t>
            </a:r>
            <a:r>
              <a:rPr lang="ru-RU" b="1" dirty="0" smtClean="0"/>
              <a:t>в образовательное учреждение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10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9" t="32625" r="20924" b="16172"/>
          <a:stretch/>
        </p:blipFill>
        <p:spPr bwMode="auto">
          <a:xfrm>
            <a:off x="413823" y="1005086"/>
            <a:ext cx="12387777" cy="7171291"/>
          </a:xfrm>
          <a:prstGeom prst="rect">
            <a:avLst/>
          </a:prstGeom>
          <a:ln w="5715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16-конечная звезда 2"/>
          <p:cNvSpPr/>
          <p:nvPr/>
        </p:nvSpPr>
        <p:spPr>
          <a:xfrm>
            <a:off x="3844516" y="1921968"/>
            <a:ext cx="972108" cy="864096"/>
          </a:xfrm>
          <a:prstGeom prst="star16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6-конечная звезда 6"/>
          <p:cNvSpPr/>
          <p:nvPr/>
        </p:nvSpPr>
        <p:spPr>
          <a:xfrm>
            <a:off x="10433248" y="1246662"/>
            <a:ext cx="576064" cy="641448"/>
          </a:xfrm>
          <a:prstGeom prst="star16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792288" y="2209156"/>
            <a:ext cx="2052228" cy="144860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844516" y="2209156"/>
            <a:ext cx="486054" cy="719236"/>
          </a:xfrm>
          <a:prstGeom prst="line">
            <a:avLst/>
          </a:prstGeom>
          <a:ln w="3810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330570" y="2786064"/>
            <a:ext cx="738082" cy="147364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5067663" y="2786064"/>
            <a:ext cx="503620" cy="214336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589504" y="2496344"/>
            <a:ext cx="2899528" cy="504056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8489032" y="1567386"/>
            <a:ext cx="2376264" cy="928958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885403" y="1567386"/>
            <a:ext cx="1564069" cy="3233214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2081048" y="4800600"/>
            <a:ext cx="368424" cy="1584176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92" y="1713975"/>
            <a:ext cx="415985" cy="4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077" y="1796443"/>
            <a:ext cx="446342" cy="44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2584" y="1241168"/>
            <a:ext cx="662885" cy="33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57424" y="1492252"/>
            <a:ext cx="209572" cy="39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884" y="838514"/>
            <a:ext cx="224716" cy="60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186" y="2031865"/>
            <a:ext cx="1072398" cy="36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164" y="1091777"/>
            <a:ext cx="359867" cy="51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340" y="1370029"/>
            <a:ext cx="359867" cy="51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6" y="2933428"/>
            <a:ext cx="359867" cy="51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421" y="1236746"/>
            <a:ext cx="359867" cy="51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312" y="1881040"/>
            <a:ext cx="390463" cy="39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58" y="2354016"/>
            <a:ext cx="390463" cy="39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6" name="Прямая соединительная линия 45"/>
          <p:cNvCxnSpPr/>
          <p:nvPr/>
        </p:nvCxnSpPr>
        <p:spPr>
          <a:xfrm>
            <a:off x="425658" y="8545016"/>
            <a:ext cx="1332234" cy="0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16-конечная звезда 48"/>
          <p:cNvSpPr/>
          <p:nvPr/>
        </p:nvSpPr>
        <p:spPr>
          <a:xfrm>
            <a:off x="649665" y="8833048"/>
            <a:ext cx="628888" cy="636399"/>
          </a:xfrm>
          <a:prstGeom prst="star16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45453" y="8360350"/>
            <a:ext cx="4633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Основное направление движения учащихся</a:t>
            </a:r>
            <a:endParaRPr lang="ru-RU" sz="18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2226629" y="9063828"/>
            <a:ext cx="253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Опасные участки дорог</a:t>
            </a:r>
            <a:endParaRPr lang="ru-RU" sz="18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10610482" y="6744816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ККШИ</a:t>
            </a:r>
            <a:endParaRPr lang="ru-RU" sz="1800" b="1" dirty="0"/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24" y="1471195"/>
            <a:ext cx="415985" cy="4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068" y="838514"/>
            <a:ext cx="368048" cy="36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08113" y="270894"/>
            <a:ext cx="1249053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2. Маршруты </a:t>
            </a:r>
            <a:r>
              <a:rPr lang="ru-RU" b="1" dirty="0"/>
              <a:t>движения организованных групп детей </a:t>
            </a:r>
            <a:r>
              <a:rPr lang="ru-RU" b="1" dirty="0" smtClean="0"/>
              <a:t>в образовательное учреждение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8002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36</Words>
  <Application>Microsoft Office PowerPoint</Application>
  <PresentationFormat>A3 (297x420 мм)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Татарёнок</dc:creator>
  <cp:lastModifiedBy>Акбулатов</cp:lastModifiedBy>
  <cp:revision>23</cp:revision>
  <cp:lastPrinted>2013-11-08T06:59:15Z</cp:lastPrinted>
  <dcterms:created xsi:type="dcterms:W3CDTF">2013-11-06T05:52:27Z</dcterms:created>
  <dcterms:modified xsi:type="dcterms:W3CDTF">2018-07-06T08:07:04Z</dcterms:modified>
</cp:coreProperties>
</file>